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06" r:id="rId3"/>
    <p:sldId id="301" r:id="rId4"/>
    <p:sldId id="302" r:id="rId5"/>
    <p:sldId id="303" r:id="rId6"/>
    <p:sldId id="307" r:id="rId7"/>
    <p:sldId id="304" r:id="rId8"/>
    <p:sldId id="305" r:id="rId9"/>
    <p:sldId id="308" r:id="rId10"/>
    <p:sldId id="309" r:id="rId11"/>
    <p:sldId id="30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6423" autoAdjust="0"/>
  </p:normalViewPr>
  <p:slideViewPr>
    <p:cSldViewPr>
      <p:cViewPr varScale="1">
        <p:scale>
          <a:sx n="93" d="100"/>
          <a:sy n="93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671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521C6-0A90-4001-9B3B-07B3C84FB6BA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0BC42-AC33-481A-AB67-EAC2E6D230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691680" y="3933056"/>
            <a:ext cx="5760640" cy="985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1600" i="1" dirty="0">
              <a:solidFill>
                <a:schemeClr val="accent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 rot="10800000" flipV="1">
            <a:off x="357158" y="2695986"/>
            <a:ext cx="8248228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 двор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Малые формы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28728" y="2143116"/>
            <a:ext cx="62565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Государственное общеобразовательное казенное учреждение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«Специальная (коррекционная) школа № 3 г. Иркутска»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2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3 А, 3 Б, 5 А классы</a:t>
            </a:r>
            <a:endParaRPr lang="ru-RU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6400800" cy="1752600"/>
          </a:xfrm>
        </p:spPr>
        <p:txBody>
          <a:bodyPr/>
          <a:lstStyle/>
          <a:p>
            <a:pPr algn="l"/>
            <a:r>
              <a:rPr lang="ru-RU" sz="6000" b="1" dirty="0" smtClean="0"/>
              <a:t>Озеро с </a:t>
            </a:r>
          </a:p>
          <a:p>
            <a:pPr algn="l"/>
            <a:r>
              <a:rPr lang="ru-RU" sz="6000" b="1" dirty="0" smtClean="0"/>
              <a:t>лебедями</a:t>
            </a:r>
            <a:endParaRPr lang="ru-RU" sz="6000" b="1" dirty="0"/>
          </a:p>
        </p:txBody>
      </p:sp>
      <p:pic>
        <p:nvPicPr>
          <p:cNvPr id="5122" name="Picture 2" descr="F:\статья\IMG_0957-24-09-18-08-45.JPG"/>
          <p:cNvPicPr>
            <a:picLocks noChangeAspect="1" noChangeArrowheads="1"/>
          </p:cNvPicPr>
          <p:nvPr/>
        </p:nvPicPr>
        <p:blipFill>
          <a:blip r:embed="rId2" cstate="print"/>
          <a:srcRect b="15043"/>
          <a:stretch>
            <a:fillRect/>
          </a:stretch>
        </p:blipFill>
        <p:spPr bwMode="auto">
          <a:xfrm rot="18402154">
            <a:off x="4969961" y="2314042"/>
            <a:ext cx="2712261" cy="3072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6000" dirty="0" smtClean="0"/>
              <a:t>3 Г класс</a:t>
            </a:r>
            <a:endParaRPr lang="ru-RU" sz="6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3429000"/>
            <a:ext cx="7304856" cy="2209800"/>
          </a:xfrm>
        </p:spPr>
        <p:txBody>
          <a:bodyPr/>
          <a:lstStyle/>
          <a:p>
            <a:pPr algn="l"/>
            <a:r>
              <a:rPr lang="ru-RU" sz="4800" b="1" dirty="0" smtClean="0"/>
              <a:t>АВТОМОБИЛЬ</a:t>
            </a:r>
            <a:endParaRPr lang="ru-RU" sz="4800" b="1" dirty="0"/>
          </a:p>
        </p:txBody>
      </p:sp>
      <p:pic>
        <p:nvPicPr>
          <p:cNvPr id="3074" name="Picture 2" descr="F:\статья\IMG_0882-24-09-18-04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204864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6400800" cy="3696816"/>
          </a:xfrm>
        </p:spPr>
        <p:txBody>
          <a:bodyPr/>
          <a:lstStyle/>
          <a:p>
            <a:pPr algn="l"/>
            <a:r>
              <a:rPr lang="ru-RU" sz="6000" b="1" dirty="0" smtClean="0"/>
              <a:t>В царство</a:t>
            </a:r>
          </a:p>
          <a:p>
            <a:pPr algn="l"/>
            <a:r>
              <a:rPr lang="ru-RU" sz="6000" b="1" dirty="0" smtClean="0"/>
              <a:t> славного </a:t>
            </a:r>
          </a:p>
          <a:p>
            <a:pPr algn="l"/>
            <a:r>
              <a:rPr lang="ru-RU" sz="6000" b="1" dirty="0" err="1" smtClean="0"/>
              <a:t>Салтана</a:t>
            </a:r>
            <a:endParaRPr lang="ru-RU" sz="6000" b="1" dirty="0"/>
          </a:p>
        </p:txBody>
      </p:sp>
      <p:pic>
        <p:nvPicPr>
          <p:cNvPr id="4098" name="Picture 2" descr="F:\статья\IMG_0880-24-09-18-04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276872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7200" dirty="0" smtClean="0"/>
              <a:t>3 Е класс</a:t>
            </a:r>
            <a:endParaRPr lang="ru-RU" sz="7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3501008"/>
            <a:ext cx="7088832" cy="1752600"/>
          </a:xfrm>
        </p:spPr>
        <p:txBody>
          <a:bodyPr/>
          <a:lstStyle/>
          <a:p>
            <a:pPr algn="l"/>
            <a:r>
              <a:rPr lang="ru-RU" sz="8000" b="1" dirty="0" smtClean="0"/>
              <a:t>Незнайка</a:t>
            </a:r>
            <a:endParaRPr lang="ru-RU" sz="8000" b="1" dirty="0"/>
          </a:p>
        </p:txBody>
      </p:sp>
      <p:pic>
        <p:nvPicPr>
          <p:cNvPr id="2050" name="Picture 2" descr="F:\статья\IMG_0818-24-09-18-04-18.JPG"/>
          <p:cNvPicPr>
            <a:picLocks noChangeAspect="1" noChangeArrowheads="1"/>
          </p:cNvPicPr>
          <p:nvPr/>
        </p:nvPicPr>
        <p:blipFill>
          <a:blip r:embed="rId2" cstate="print"/>
          <a:srcRect b="26148"/>
          <a:stretch>
            <a:fillRect/>
          </a:stretch>
        </p:blipFill>
        <p:spPr bwMode="auto">
          <a:xfrm>
            <a:off x="4932040" y="2276872"/>
            <a:ext cx="2925113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6000" b="1" dirty="0" smtClean="0"/>
              <a:t>7 А класс</a:t>
            </a:r>
            <a:endParaRPr lang="ru-RU" sz="60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6400800" cy="1752600"/>
          </a:xfrm>
        </p:spPr>
        <p:txBody>
          <a:bodyPr/>
          <a:lstStyle/>
          <a:p>
            <a:pPr algn="l"/>
            <a:r>
              <a:rPr lang="ru-RU" sz="8000" b="1" dirty="0" smtClean="0"/>
              <a:t>ЁЛКА</a:t>
            </a:r>
            <a:endParaRPr lang="ru-RU" sz="8000" b="1" dirty="0"/>
          </a:p>
        </p:txBody>
      </p:sp>
      <p:pic>
        <p:nvPicPr>
          <p:cNvPr id="6146" name="Picture 2" descr="F:\статья\IMG_0959-24-09-18-08-45.JPG"/>
          <p:cNvPicPr>
            <a:picLocks noChangeAspect="1" noChangeArrowheads="1"/>
          </p:cNvPicPr>
          <p:nvPr/>
        </p:nvPicPr>
        <p:blipFill>
          <a:blip r:embed="rId2" cstate="print"/>
          <a:srcRect b="15943"/>
          <a:stretch>
            <a:fillRect/>
          </a:stretch>
        </p:blipFill>
        <p:spPr bwMode="auto">
          <a:xfrm>
            <a:off x="4793603" y="2125237"/>
            <a:ext cx="3090766" cy="3464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772400" cy="1470025"/>
          </a:xfrm>
        </p:spPr>
        <p:txBody>
          <a:bodyPr/>
          <a:lstStyle/>
          <a:p>
            <a:pPr algn="l"/>
            <a:r>
              <a:rPr lang="ru-RU" sz="8000" dirty="0" smtClean="0"/>
              <a:t>7 в класс</a:t>
            </a:r>
            <a:endParaRPr lang="ru-RU" sz="8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11760" y="2276872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«ДРУЖБА»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Тетушка Лягушка пригласила в гости: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Гусеницу, солнышко и божью коровку!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Детям всем на радость!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Взрослым всем на зависть,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Чтобы Солнышко светило,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Чтобы весело всем было!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Чтобы радовало глаз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Для всей школы и для нас!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статья\IMG_0806-24-09-18-04-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статья\IMG_0808-24-09-18-04-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204864"/>
            <a:ext cx="4248472" cy="3186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7772400" cy="1470025"/>
          </a:xfrm>
        </p:spPr>
        <p:txBody>
          <a:bodyPr/>
          <a:lstStyle/>
          <a:p>
            <a:pPr algn="l"/>
            <a:r>
              <a:rPr lang="ru-RU" sz="2800" dirty="0" smtClean="0"/>
              <a:t>Кружок</a:t>
            </a:r>
            <a:br>
              <a:rPr lang="ru-RU" sz="2800" dirty="0" smtClean="0"/>
            </a:br>
            <a:r>
              <a:rPr lang="ru-RU" sz="2800" dirty="0" smtClean="0"/>
              <a:t>«фантазия»</a:t>
            </a:r>
            <a:r>
              <a:rPr lang="ru-RU" sz="2800" b="1" dirty="0" smtClean="0"/>
              <a:t> Руководитель </a:t>
            </a:r>
            <a:br>
              <a:rPr lang="ru-RU" sz="2800" b="1" dirty="0" smtClean="0"/>
            </a:br>
            <a:r>
              <a:rPr lang="ru-RU" sz="2800" b="1" dirty="0" err="1" smtClean="0"/>
              <a:t>Тинькова</a:t>
            </a:r>
            <a:r>
              <a:rPr lang="ru-RU" sz="2800" b="1" dirty="0" smtClean="0"/>
              <a:t> Ирина Михайловна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284984"/>
            <a:ext cx="6400800" cy="1752600"/>
          </a:xfrm>
        </p:spPr>
        <p:txBody>
          <a:bodyPr/>
          <a:lstStyle/>
          <a:p>
            <a:pPr algn="l"/>
            <a:r>
              <a:rPr lang="ru-RU" sz="6000" b="1" dirty="0" smtClean="0"/>
              <a:t>М</a:t>
            </a:r>
            <a:r>
              <a:rPr lang="ru-RU" sz="6000" b="1" dirty="0" smtClean="0"/>
              <a:t>ИНЬОНЫ</a:t>
            </a:r>
            <a:endParaRPr lang="ru-RU" sz="6000" b="1" dirty="0"/>
          </a:p>
        </p:txBody>
      </p:sp>
      <p:pic>
        <p:nvPicPr>
          <p:cNvPr id="7170" name="Picture 2" descr="F:\статья\IMG_0961-24-09-18-08-45.JPG"/>
          <p:cNvPicPr>
            <a:picLocks noChangeAspect="1" noChangeArrowheads="1"/>
          </p:cNvPicPr>
          <p:nvPr/>
        </p:nvPicPr>
        <p:blipFill>
          <a:blip r:embed="rId2" cstate="print"/>
          <a:srcRect b="21429"/>
          <a:stretch>
            <a:fillRect/>
          </a:stretch>
        </p:blipFill>
        <p:spPr bwMode="auto">
          <a:xfrm>
            <a:off x="5148064" y="2060848"/>
            <a:ext cx="3299276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7772400" cy="1470025"/>
          </a:xfrm>
        </p:spPr>
        <p:txBody>
          <a:bodyPr/>
          <a:lstStyle/>
          <a:p>
            <a:pPr algn="l"/>
            <a:r>
              <a:rPr lang="ru-RU" sz="2800" dirty="0" smtClean="0"/>
              <a:t>Кружок</a:t>
            </a:r>
            <a:br>
              <a:rPr lang="ru-RU" sz="2800" dirty="0" smtClean="0"/>
            </a:br>
            <a:r>
              <a:rPr lang="ru-RU" sz="2800" dirty="0" smtClean="0"/>
              <a:t>«фантазия»</a:t>
            </a:r>
            <a:r>
              <a:rPr lang="ru-RU" sz="2800" b="1" dirty="0" smtClean="0"/>
              <a:t> Руководитель </a:t>
            </a:r>
            <a:br>
              <a:rPr lang="ru-RU" sz="2800" b="1" dirty="0" smtClean="0"/>
            </a:br>
            <a:r>
              <a:rPr lang="ru-RU" sz="2800" b="1" dirty="0" err="1" smtClean="0"/>
              <a:t>Тинькова</a:t>
            </a:r>
            <a:r>
              <a:rPr lang="ru-RU" sz="2800" b="1" dirty="0" smtClean="0"/>
              <a:t> Ирина Михайловна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284984"/>
            <a:ext cx="6400800" cy="1752600"/>
          </a:xfrm>
        </p:spPr>
        <p:txBody>
          <a:bodyPr/>
          <a:lstStyle/>
          <a:p>
            <a:pPr algn="l"/>
            <a:r>
              <a:rPr lang="ru-RU" sz="6000" b="1" dirty="0" smtClean="0"/>
              <a:t>МУХОМОРЫ</a:t>
            </a:r>
            <a:endParaRPr lang="ru-RU" sz="6000" b="1" dirty="0"/>
          </a:p>
        </p:txBody>
      </p:sp>
      <p:pic>
        <p:nvPicPr>
          <p:cNvPr id="8194" name="Picture 2" descr="F:\статья\IMG_0960-24-09-18-08-45.JPG"/>
          <p:cNvPicPr>
            <a:picLocks noChangeAspect="1" noChangeArrowheads="1"/>
          </p:cNvPicPr>
          <p:nvPr/>
        </p:nvPicPr>
        <p:blipFill>
          <a:blip r:embed="rId2" cstate="print"/>
          <a:srcRect t="8901" b="19340"/>
          <a:stretch>
            <a:fillRect/>
          </a:stretch>
        </p:blipFill>
        <p:spPr bwMode="auto">
          <a:xfrm>
            <a:off x="5239586" y="2348880"/>
            <a:ext cx="3436870" cy="3288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5400" b="1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ru-RU" sz="5400" b="1" smtClean="0">
                <a:solidFill>
                  <a:schemeClr val="tx2"/>
                </a:solidFill>
              </a:rPr>
              <a:t>БЛАГОДАРЮ </a:t>
            </a:r>
            <a:r>
              <a:rPr lang="ru-RU" sz="5400" b="1" dirty="0" smtClean="0">
                <a:solidFill>
                  <a:schemeClr val="tx2"/>
                </a:solidFill>
              </a:rPr>
              <a:t>ЗА ВНИМАНИЕ!</a:t>
            </a:r>
            <a:endParaRPr lang="ru-RU" sz="5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44061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105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3 А, 3 Б, 5 А классы</vt:lpstr>
      <vt:lpstr>3 Г класс</vt:lpstr>
      <vt:lpstr>Слайд 4</vt:lpstr>
      <vt:lpstr>3 Е класс</vt:lpstr>
      <vt:lpstr>7 А класс</vt:lpstr>
      <vt:lpstr>7 в класс</vt:lpstr>
      <vt:lpstr>Слайд 8</vt:lpstr>
      <vt:lpstr>Кружок «фантазия» Руководитель  Тинькова Ирина Михайловна </vt:lpstr>
      <vt:lpstr>Кружок «фантазия» Руководитель  Тинькова Ирина Михайловна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Киноплёнка</dc:title>
  <dc:creator>Фокина Лидия Петровна</dc:creator>
  <cp:keywords>Шаблон презентации</cp:keywords>
  <cp:lastModifiedBy>Leva</cp:lastModifiedBy>
  <cp:revision>97</cp:revision>
  <dcterms:created xsi:type="dcterms:W3CDTF">2017-02-23T13:11:39Z</dcterms:created>
  <dcterms:modified xsi:type="dcterms:W3CDTF">2018-09-24T12:38:44Z</dcterms:modified>
</cp:coreProperties>
</file>